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Lato Light" panose="020F0302020204030203" pitchFamily="34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UTZqf51a_lm1MgtiZwshN6Y0TgCElQB?usp=shar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Lesson 04: JavaScript Objects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t="10968" r="66180"/>
          <a:stretch/>
        </p:blipFill>
        <p:spPr>
          <a:xfrm>
            <a:off x="4464000" y="2035800"/>
            <a:ext cx="1489425" cy="12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600" y="2690200"/>
            <a:ext cx="290825" cy="4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000" y="1885200"/>
            <a:ext cx="4404075" cy="1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000" y="1953119"/>
            <a:ext cx="4354450" cy="16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person.hometown = 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city: ‘Petersham’,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state: ‘Massachusetts’,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country: ‘USA’,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179625" y="3045150"/>
            <a:ext cx="88275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person.print = () =&gt; {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.name + ‘ds’ + 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.SPIRE);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 Functions / this keyword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925" y="900000"/>
            <a:ext cx="4365100" cy="2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175" y="859500"/>
            <a:ext cx="2357952" cy="20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Making new objects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800" b="0">
                <a:latin typeface="Consolas"/>
                <a:ea typeface="Consolas"/>
                <a:cs typeface="Consolas"/>
                <a:sym typeface="Consolas"/>
              </a:rPr>
              <a:t>let o = {};</a:t>
            </a:r>
            <a:endParaRPr sz="4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4800"/>
              <a:t>OR</a:t>
            </a:r>
            <a:endParaRPr sz="4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4800" b="0">
                <a:latin typeface="Consolas"/>
                <a:ea typeface="Consolas"/>
                <a:cs typeface="Consolas"/>
                <a:sym typeface="Consolas"/>
              </a:rPr>
              <a:t>let o = new Object();</a:t>
            </a:r>
            <a:endParaRPr sz="4800"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Characters: ASCII / Unicode (UTF-8)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855375"/>
            <a:ext cx="8520600" cy="4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0"/>
              <a:t>(important for Scrabble and today's exercise)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Characters of text internally represented as numbers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Originally, a very limited set, "Latin" alphabet - "ASCII", only 127 characters!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Today, we use UTF-8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UTF-8 is backwards compatible with ASCII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UTF-8 can represent all of the world's character sets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For the "Latin" alphabet, we can use this:</a:t>
            </a:r>
            <a:endParaRPr sz="2400" b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str.charCodeAt(0)</a:t>
            </a:r>
            <a:r>
              <a:rPr lang="en" sz="2000" b="0"/>
              <a:t> to get the number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String.fromCharCode(num)</a:t>
            </a:r>
            <a:r>
              <a:rPr lang="en" sz="2000" b="0"/>
              <a:t> to get the character</a:t>
            </a:r>
            <a:endParaRPr sz="2000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Browser Debugging</a:t>
            </a:r>
            <a:endParaRPr/>
          </a:p>
        </p:txBody>
      </p:sp>
      <p:pic>
        <p:nvPicPr>
          <p:cNvPr id="195" name="Google Shape;195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200" y="830500"/>
            <a:ext cx="3976249" cy="287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6849" y="859500"/>
            <a:ext cx="4674755" cy="22415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31"/>
          <p:cNvSpPr/>
          <p:nvPr/>
        </p:nvSpPr>
        <p:spPr>
          <a:xfrm>
            <a:off x="188225" y="3827200"/>
            <a:ext cx="39762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VSCode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316775" y="3219969"/>
            <a:ext cx="46749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Chrome Dev Tools Debugger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9600"/>
              <a:t>Last Time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access objects in two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Like an array with brackets: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person[‘name’]; ⇒ ‘María Lopez’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id = ‘name’;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person[id]; ⇒ ‘María Lopez’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 like objects (similar to Java):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person.name; ⇒ ‘María Lopez’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9779" y="4540100"/>
            <a:ext cx="6297273" cy="5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to use brackets vs dots?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brackets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[] when you use a variable to access a property (like person[x])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the property name contains characters that are not a valid identifier (person[‘favorite color’])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dots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you know what the property is (e.g., person.name)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This is less verbose, more “JavaScripty”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Easier to catch your misspellings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existence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check if a property is in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in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‘name’ in person;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‘age’ in person; ⇒ false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if you try to access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person[‘age’]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deletion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delete a property from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delete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person.name;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person[‘name’];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person; ⇒ {‘SPIRE’: 12345678}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to delete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person.age;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person[‘age’]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to strings and back again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139200" y="826200"/>
            <a:ext cx="46932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objects into strings and back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JSON.stringify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/>
              <a:t>let str = </a:t>
            </a: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JSON.stringify(person);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str; ⇒ '{"name":"María Lopez","SPIRE":12345678}'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JSON.parse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JSON.parse(str) 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    ⇒ {name: 'María Lopez', SPIRE: 12345678}</a:t>
            </a:r>
            <a:endParaRPr sz="10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In-Depth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Nested Objects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Functions / this keyword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objects with </a:t>
            </a:r>
            <a:r>
              <a:rPr lang="en" b="1"/>
              <a:t>new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Characters, ASCII, Unicode (UTF-8)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Browser Debugging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Today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1023</Words>
  <Application>Microsoft Macintosh PowerPoint</Application>
  <PresentationFormat>On-screen Show (16:9)</PresentationFormat>
  <Paragraphs>96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</vt:lpstr>
      <vt:lpstr>Consolas</vt:lpstr>
      <vt:lpstr>Arial</vt:lpstr>
      <vt:lpstr>Lato Light</vt:lpstr>
      <vt:lpstr>Tim Richards Style</vt:lpstr>
      <vt:lpstr>COMPSCI 326</vt:lpstr>
      <vt:lpstr>PowerPoint Presentation</vt:lpstr>
      <vt:lpstr>Objects - property access</vt:lpstr>
      <vt:lpstr>Objects - property access</vt:lpstr>
      <vt:lpstr>Objects - property existence</vt:lpstr>
      <vt:lpstr>Objects - property deletion</vt:lpstr>
      <vt:lpstr>Objects - to strings and back again</vt:lpstr>
      <vt:lpstr>Today</vt:lpstr>
      <vt:lpstr>Properties</vt:lpstr>
      <vt:lpstr>Properties</vt:lpstr>
      <vt:lpstr>Properties</vt:lpstr>
      <vt:lpstr>Properties</vt:lpstr>
      <vt:lpstr>Properties</vt:lpstr>
      <vt:lpstr>Properties</vt:lpstr>
      <vt:lpstr>Object Functions / this keyword</vt:lpstr>
      <vt:lpstr>Making new objects</vt:lpstr>
      <vt:lpstr>Characters: ASCII / Unicode (UTF-8)</vt:lpstr>
      <vt:lpstr>Browser Debugging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2</cp:revision>
  <dcterms:modified xsi:type="dcterms:W3CDTF">2023-02-15T16:05:32Z</dcterms:modified>
</cp:coreProperties>
</file>